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95" r:id="rId7"/>
    <p:sldId id="257" r:id="rId8"/>
    <p:sldId id="258" r:id="rId9"/>
    <p:sldId id="259" r:id="rId10"/>
    <p:sldId id="264" r:id="rId11"/>
    <p:sldId id="270" r:id="rId12"/>
    <p:sldId id="272" r:id="rId13"/>
    <p:sldId id="273" r:id="rId14"/>
    <p:sldId id="274" r:id="rId15"/>
    <p:sldId id="266" r:id="rId16"/>
    <p:sldId id="278" r:id="rId17"/>
    <p:sldId id="298" r:id="rId18"/>
    <p:sldId id="268" r:id="rId19"/>
    <p:sldId id="275" r:id="rId20"/>
    <p:sldId id="294" r:id="rId21"/>
    <p:sldId id="276" r:id="rId22"/>
    <p:sldId id="279" r:id="rId23"/>
    <p:sldId id="280" r:id="rId24"/>
    <p:sldId id="291" r:id="rId25"/>
    <p:sldId id="281" r:id="rId26"/>
    <p:sldId id="283" r:id="rId27"/>
    <p:sldId id="284" r:id="rId28"/>
    <p:sldId id="285" r:id="rId29"/>
    <p:sldId id="286" r:id="rId30"/>
    <p:sldId id="287" r:id="rId31"/>
    <p:sldId id="289" r:id="rId32"/>
    <p:sldId id="290" r:id="rId33"/>
    <p:sldId id="292" r:id="rId34"/>
    <p:sldId id="293" r:id="rId35"/>
    <p:sldId id="296" r:id="rId36"/>
    <p:sldId id="297" r:id="rId3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909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0461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724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807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62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48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638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2637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590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6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761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132E2-49F8-4C4E-9E7F-D9719B8027A0}" type="datetimeFigureOut">
              <a:rPr lang="nl-NL" smtClean="0"/>
              <a:t>1-9-2016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87C93-1EF7-440F-9413-97A98040872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614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000" b="1" dirty="0">
                <a:solidFill>
                  <a:srgbClr val="002060"/>
                </a:solidFill>
                <a:latin typeface="Agency FB" panose="020B0503020202020204" pitchFamily="34" charset="0"/>
              </a:rPr>
              <a:t>POWERBASE BEGINNERS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4264647"/>
            <a:ext cx="9144000" cy="1655762"/>
          </a:xfrm>
        </p:spPr>
        <p:txBody>
          <a:bodyPr>
            <a:normAutofit/>
          </a:bodyPr>
          <a:lstStyle/>
          <a:p>
            <a:r>
              <a:rPr lang="nl-NL" sz="4000" b="1" dirty="0">
                <a:solidFill>
                  <a:srgbClr val="002060"/>
                </a:solidFill>
                <a:latin typeface="Agency FB" panose="020B0503020202020204" pitchFamily="34" charset="0"/>
              </a:rPr>
              <a:t>Review units 1-4</a:t>
            </a:r>
          </a:p>
        </p:txBody>
      </p:sp>
    </p:spTree>
    <p:extLst>
      <p:ext uri="{BB962C8B-B14F-4D97-AF65-F5344CB8AC3E}">
        <p14:creationId xmlns:p14="http://schemas.microsoft.com/office/powerpoint/2010/main" val="15629877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1878" y="365125"/>
            <a:ext cx="10571922" cy="2285310"/>
          </a:xfrm>
        </p:spPr>
        <p:txBody>
          <a:bodyPr>
            <a:normAutofit/>
          </a:bodyPr>
          <a:lstStyle/>
          <a:p>
            <a:pPr algn="ctr"/>
            <a:r>
              <a:rPr lang="nl-NL" sz="8800" b="1" dirty="0">
                <a:solidFill>
                  <a:srgbClr val="00B050"/>
                </a:solidFill>
                <a:latin typeface="Agency FB" panose="020B0503020202020204" pitchFamily="34" charset="0"/>
              </a:rPr>
              <a:t>Can I help you?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241" y="3242136"/>
            <a:ext cx="4541518" cy="3022174"/>
          </a:xfrm>
        </p:spPr>
      </p:pic>
    </p:spTree>
    <p:extLst>
      <p:ext uri="{BB962C8B-B14F-4D97-AF65-F5344CB8AC3E}">
        <p14:creationId xmlns:p14="http://schemas.microsoft.com/office/powerpoint/2010/main" val="3377464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3377" y="796973"/>
            <a:ext cx="8682230" cy="5511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530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600" b="1" dirty="0">
                <a:solidFill>
                  <a:srgbClr val="7030A0"/>
                </a:solidFill>
                <a:latin typeface="Agency FB" panose="020B0503020202020204" pitchFamily="34" charset="0"/>
              </a:rPr>
              <a:t>How do you spell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0020" y="1813388"/>
            <a:ext cx="6426257" cy="4813490"/>
          </a:xfrm>
        </p:spPr>
      </p:pic>
    </p:spTree>
    <p:extLst>
      <p:ext uri="{BB962C8B-B14F-4D97-AF65-F5344CB8AC3E}">
        <p14:creationId xmlns:p14="http://schemas.microsoft.com/office/powerpoint/2010/main" val="201323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600" b="1" dirty="0">
                <a:solidFill>
                  <a:srgbClr val="7030A0"/>
                </a:solidFill>
                <a:latin typeface="Agency FB" panose="020B0503020202020204" pitchFamily="34" charset="0"/>
              </a:rPr>
              <a:t>How do you spell</a:t>
            </a:r>
            <a:endParaRPr lang="nl-NL" sz="6600" dirty="0">
              <a:solidFill>
                <a:srgbClr val="7030A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3849366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910" y="-92523"/>
            <a:ext cx="4988585" cy="6950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863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6695" y="114477"/>
            <a:ext cx="6679095" cy="6708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2045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6365" y="530508"/>
            <a:ext cx="7978680" cy="5976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0120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>
                <a:solidFill>
                  <a:srgbClr val="C00000"/>
                </a:solidFill>
                <a:latin typeface="Agency FB" panose="020B0503020202020204" pitchFamily="34" charset="0"/>
              </a:rPr>
              <a:t>What’s this?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1583" y="2232924"/>
            <a:ext cx="5470671" cy="3802116"/>
          </a:xfrm>
        </p:spPr>
      </p:pic>
    </p:spTree>
    <p:extLst>
      <p:ext uri="{BB962C8B-B14F-4D97-AF65-F5344CB8AC3E}">
        <p14:creationId xmlns:p14="http://schemas.microsoft.com/office/powerpoint/2010/main" val="37198803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33" y="-556591"/>
            <a:ext cx="10502567" cy="78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838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681" y="146793"/>
            <a:ext cx="5602780" cy="654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104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0819" y="1569853"/>
            <a:ext cx="7193730" cy="2670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057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861" y="90434"/>
            <a:ext cx="4808534" cy="6767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420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6624" y="296594"/>
            <a:ext cx="6355997" cy="6355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8600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  <a:latin typeface="Agency FB" panose="020B0503020202020204" pitchFamily="34" charset="0"/>
              </a:rPr>
              <a:t>How do you say that in English?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378" y="1618256"/>
            <a:ext cx="5014170" cy="5127101"/>
          </a:xfrm>
        </p:spPr>
      </p:pic>
    </p:spTree>
    <p:extLst>
      <p:ext uri="{BB962C8B-B14F-4D97-AF65-F5344CB8AC3E}">
        <p14:creationId xmlns:p14="http://schemas.microsoft.com/office/powerpoint/2010/main" val="624698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  <a:latin typeface="Agency FB" panose="020B0503020202020204" pitchFamily="34" charset="0"/>
              </a:rPr>
              <a:t>How do you say that in English?</a:t>
            </a:r>
            <a:endParaRPr lang="nl-NL" sz="6000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253" y="2715065"/>
            <a:ext cx="9772115" cy="2426778"/>
          </a:xfrm>
        </p:spPr>
      </p:pic>
    </p:spTree>
    <p:extLst>
      <p:ext uri="{BB962C8B-B14F-4D97-AF65-F5344CB8AC3E}">
        <p14:creationId xmlns:p14="http://schemas.microsoft.com/office/powerpoint/2010/main" val="28667305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600" b="1" dirty="0">
                <a:solidFill>
                  <a:srgbClr val="00B0F0"/>
                </a:solidFill>
                <a:latin typeface="Agency FB" panose="020B0503020202020204" pitchFamily="34" charset="0"/>
              </a:rPr>
              <a:t>How do you say that in English?</a:t>
            </a:r>
            <a:endParaRPr lang="nl-NL" sz="6600" dirty="0">
              <a:solidFill>
                <a:srgbClr val="00B0F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403" y="2079199"/>
            <a:ext cx="6604909" cy="3698750"/>
          </a:xfrm>
        </p:spPr>
      </p:pic>
    </p:spTree>
    <p:extLst>
      <p:ext uri="{BB962C8B-B14F-4D97-AF65-F5344CB8AC3E}">
        <p14:creationId xmlns:p14="http://schemas.microsoft.com/office/powerpoint/2010/main" val="33997957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How do you say that in English?</a:t>
            </a:r>
            <a:endParaRPr lang="nl-NL" sz="6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582" y="2044839"/>
            <a:ext cx="5172609" cy="4445880"/>
          </a:xfrm>
        </p:spPr>
      </p:pic>
    </p:spTree>
    <p:extLst>
      <p:ext uri="{BB962C8B-B14F-4D97-AF65-F5344CB8AC3E}">
        <p14:creationId xmlns:p14="http://schemas.microsoft.com/office/powerpoint/2010/main" val="41940019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226" y="532951"/>
            <a:ext cx="6340248" cy="574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94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8914" y="708219"/>
            <a:ext cx="5998477" cy="5586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277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4929" y="500269"/>
            <a:ext cx="6019801" cy="601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63368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b="1" dirty="0">
                <a:solidFill>
                  <a:schemeClr val="accent6">
                    <a:lumMod val="75000"/>
                  </a:schemeClr>
                </a:solidFill>
                <a:latin typeface="Agency FB" panose="020B0503020202020204" pitchFamily="34" charset="0"/>
              </a:rPr>
              <a:t>Can I ___________ to Tom, please?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8887" y="2239617"/>
            <a:ext cx="4105967" cy="3937345"/>
          </a:xfrm>
        </p:spPr>
      </p:pic>
    </p:spTree>
    <p:extLst>
      <p:ext uri="{BB962C8B-B14F-4D97-AF65-F5344CB8AC3E}">
        <p14:creationId xmlns:p14="http://schemas.microsoft.com/office/powerpoint/2010/main" val="64261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965" y="1267454"/>
            <a:ext cx="6447867" cy="4275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432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>
                <a:solidFill>
                  <a:schemeClr val="tx2"/>
                </a:solidFill>
                <a:latin typeface="Agency FB" panose="020B0503020202020204" pitchFamily="34" charset="0"/>
              </a:rPr>
              <a:t>What’s _____ name?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531" y="1831594"/>
            <a:ext cx="6255026" cy="4607710"/>
          </a:xfrm>
        </p:spPr>
      </p:pic>
    </p:spTree>
    <p:extLst>
      <p:ext uri="{BB962C8B-B14F-4D97-AF65-F5344CB8AC3E}">
        <p14:creationId xmlns:p14="http://schemas.microsoft.com/office/powerpoint/2010/main" val="17906891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>
                <a:solidFill>
                  <a:srgbClr val="00B050"/>
                </a:solidFill>
                <a:latin typeface="Agency FB" panose="020B0503020202020204" pitchFamily="34" charset="0"/>
              </a:rPr>
              <a:t>Are you _____ 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3617" y="2454822"/>
            <a:ext cx="5229937" cy="3467676"/>
          </a:xfrm>
        </p:spPr>
      </p:pic>
    </p:spTree>
    <p:extLst>
      <p:ext uri="{BB962C8B-B14F-4D97-AF65-F5344CB8AC3E}">
        <p14:creationId xmlns:p14="http://schemas.microsoft.com/office/powerpoint/2010/main" val="37059912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72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rPr>
              <a:t>_____ we meet tomorrow?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104" y="2194700"/>
            <a:ext cx="4638743" cy="3474579"/>
          </a:xfrm>
        </p:spPr>
      </p:pic>
    </p:spTree>
    <p:extLst>
      <p:ext uri="{BB962C8B-B14F-4D97-AF65-F5344CB8AC3E}">
        <p14:creationId xmlns:p14="http://schemas.microsoft.com/office/powerpoint/2010/main" val="31148886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600" b="1" dirty="0">
                <a:solidFill>
                  <a:srgbClr val="7030A0"/>
                </a:solidFill>
                <a:latin typeface="Agency FB" panose="020B0503020202020204" pitchFamily="34" charset="0"/>
              </a:rPr>
              <a:t>Can you ___________ again, please?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403" y="3122661"/>
            <a:ext cx="4265194" cy="3953999"/>
          </a:xfrm>
        </p:spPr>
      </p:pic>
    </p:spTree>
    <p:extLst>
      <p:ext uri="{BB962C8B-B14F-4D97-AF65-F5344CB8AC3E}">
        <p14:creationId xmlns:p14="http://schemas.microsoft.com/office/powerpoint/2010/main" val="22301172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>
                <a:solidFill>
                  <a:srgbClr val="FF0000"/>
                </a:solidFill>
                <a:latin typeface="Agency FB" panose="020B0503020202020204" pitchFamily="34" charset="0"/>
              </a:rPr>
              <a:t>_____ a taxi, please?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130" y="2341737"/>
            <a:ext cx="4727251" cy="3482288"/>
          </a:xfrm>
        </p:spPr>
      </p:pic>
    </p:spTree>
    <p:extLst>
      <p:ext uri="{BB962C8B-B14F-4D97-AF65-F5344CB8AC3E}">
        <p14:creationId xmlns:p14="http://schemas.microsoft.com/office/powerpoint/2010/main" val="22623146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915" y="179297"/>
            <a:ext cx="7628349" cy="630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9683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236" y="861391"/>
            <a:ext cx="8989515" cy="514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874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30" y="422802"/>
            <a:ext cx="10891602" cy="617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556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103" y="465680"/>
            <a:ext cx="8309113" cy="6255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01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1794" y="0"/>
            <a:ext cx="5068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84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0661" y="1762539"/>
            <a:ext cx="10373139" cy="1391478"/>
          </a:xfrm>
        </p:spPr>
        <p:txBody>
          <a:bodyPr>
            <a:normAutofit fontScale="90000"/>
          </a:bodyPr>
          <a:lstStyle/>
          <a:p>
            <a:pPr algn="ctr"/>
            <a:r>
              <a:rPr lang="nl-NL" sz="9800" b="1" dirty="0">
                <a:solidFill>
                  <a:srgbClr val="FF0000"/>
                </a:solidFill>
                <a:latin typeface="Agency FB" panose="020B0503020202020204" pitchFamily="34" charset="0"/>
              </a:rPr>
              <a:t>Do you remember?</a:t>
            </a:r>
            <a:br>
              <a:rPr lang="nl-NL" sz="8000" b="1" dirty="0">
                <a:solidFill>
                  <a:srgbClr val="FF0000"/>
                </a:solidFill>
                <a:latin typeface="Agency FB" panose="020B0503020202020204" pitchFamily="34" charset="0"/>
              </a:rPr>
            </a:br>
            <a:br>
              <a:rPr lang="nl-NL" sz="8000" b="1" dirty="0">
                <a:solidFill>
                  <a:srgbClr val="FF0000"/>
                </a:solidFill>
                <a:latin typeface="Agency FB" panose="020B0503020202020204" pitchFamily="34" charset="0"/>
              </a:rPr>
            </a:br>
            <a:endParaRPr lang="nl-NL" sz="8000" b="1" dirty="0">
              <a:solidFill>
                <a:srgbClr val="FF0000"/>
              </a:solidFill>
              <a:latin typeface="Agency FB" panose="020B050302020202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0492" y="2901687"/>
            <a:ext cx="5193475" cy="3010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79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443" y="1312469"/>
            <a:ext cx="7172077" cy="401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905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30965" y="67076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nl-NL" sz="8800" b="1" dirty="0">
                <a:solidFill>
                  <a:srgbClr val="0070C0"/>
                </a:solidFill>
                <a:latin typeface="Agency FB" panose="020B0503020202020204" pitchFamily="34" charset="0"/>
              </a:rPr>
              <a:t>How much is it?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6748" y="1996324"/>
            <a:ext cx="4598503" cy="5208730"/>
          </a:xfrm>
        </p:spPr>
      </p:pic>
    </p:spTree>
    <p:extLst>
      <p:ext uri="{BB962C8B-B14F-4D97-AF65-F5344CB8AC3E}">
        <p14:creationId xmlns:p14="http://schemas.microsoft.com/office/powerpoint/2010/main" val="8101762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96</Words>
  <Application>Microsoft Office PowerPoint</Application>
  <PresentationFormat>Breedbeeld</PresentationFormat>
  <Paragraphs>18</Paragraphs>
  <Slides>36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36</vt:i4>
      </vt:variant>
    </vt:vector>
  </HeadingPairs>
  <TitlesOfParts>
    <vt:vector size="41" baseType="lpstr">
      <vt:lpstr>Agency FB</vt:lpstr>
      <vt:lpstr>Arial</vt:lpstr>
      <vt:lpstr>Calibri</vt:lpstr>
      <vt:lpstr>Calibri Light</vt:lpstr>
      <vt:lpstr>Kantoorthema</vt:lpstr>
      <vt:lpstr>POWERBASE BEGINNERS</vt:lpstr>
      <vt:lpstr>PowerPoint-presentatie</vt:lpstr>
      <vt:lpstr>PowerPoint-presentatie</vt:lpstr>
      <vt:lpstr>PowerPoint-presentatie</vt:lpstr>
      <vt:lpstr>PowerPoint-presentatie</vt:lpstr>
      <vt:lpstr>PowerPoint-presentatie</vt:lpstr>
      <vt:lpstr>Do you remember?  </vt:lpstr>
      <vt:lpstr>PowerPoint-presentatie</vt:lpstr>
      <vt:lpstr>How much is it?</vt:lpstr>
      <vt:lpstr>Can I help you?</vt:lpstr>
      <vt:lpstr>PowerPoint-presentatie</vt:lpstr>
      <vt:lpstr>How do you spell</vt:lpstr>
      <vt:lpstr>How do you spell</vt:lpstr>
      <vt:lpstr>PowerPoint-presentatie</vt:lpstr>
      <vt:lpstr>PowerPoint-presentatie</vt:lpstr>
      <vt:lpstr>PowerPoint-presentatie</vt:lpstr>
      <vt:lpstr>What’s this?</vt:lpstr>
      <vt:lpstr>PowerPoint-presentatie</vt:lpstr>
      <vt:lpstr>PowerPoint-presentatie</vt:lpstr>
      <vt:lpstr>PowerPoint-presentatie</vt:lpstr>
      <vt:lpstr>PowerPoint-presentatie</vt:lpstr>
      <vt:lpstr>How do you say that in English?</vt:lpstr>
      <vt:lpstr>How do you say that in English?</vt:lpstr>
      <vt:lpstr>How do you say that in English?</vt:lpstr>
      <vt:lpstr>How do you say that in English?</vt:lpstr>
      <vt:lpstr>PowerPoint-presentatie</vt:lpstr>
      <vt:lpstr>PowerPoint-presentatie</vt:lpstr>
      <vt:lpstr>PowerPoint-presentatie</vt:lpstr>
      <vt:lpstr>Can I ___________ to Tom, please?</vt:lpstr>
      <vt:lpstr>What’s _____ name?</vt:lpstr>
      <vt:lpstr>Are you _____ ?</vt:lpstr>
      <vt:lpstr>_____ we meet tomorrow?</vt:lpstr>
      <vt:lpstr>Can you ___________ again, please?</vt:lpstr>
      <vt:lpstr>_____ a taxi, please?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POWERBASE BEGINNERS</dc:title>
  <dc:creator>Anna Kielczewska</dc:creator>
  <cp:lastModifiedBy>Anna Kielczewska</cp:lastModifiedBy>
  <cp:revision>12</cp:revision>
  <dcterms:created xsi:type="dcterms:W3CDTF">2016-09-01T08:22:01Z</dcterms:created>
  <dcterms:modified xsi:type="dcterms:W3CDTF">2016-09-01T10:05:14Z</dcterms:modified>
</cp:coreProperties>
</file>