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95" r:id="rId7"/>
    <p:sldId id="257" r:id="rId8"/>
    <p:sldId id="258" r:id="rId9"/>
    <p:sldId id="259" r:id="rId10"/>
    <p:sldId id="264" r:id="rId11"/>
    <p:sldId id="270" r:id="rId12"/>
    <p:sldId id="272" r:id="rId13"/>
    <p:sldId id="273" r:id="rId14"/>
    <p:sldId id="274" r:id="rId15"/>
    <p:sldId id="266" r:id="rId16"/>
    <p:sldId id="278" r:id="rId17"/>
    <p:sldId id="298" r:id="rId18"/>
    <p:sldId id="268" r:id="rId19"/>
    <p:sldId id="275" r:id="rId20"/>
    <p:sldId id="294" r:id="rId21"/>
    <p:sldId id="276" r:id="rId22"/>
    <p:sldId id="279" r:id="rId23"/>
    <p:sldId id="280" r:id="rId24"/>
    <p:sldId id="291" r:id="rId25"/>
    <p:sldId id="281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2" r:id="rId34"/>
    <p:sldId id="293" r:id="rId35"/>
    <p:sldId id="296" r:id="rId36"/>
    <p:sldId id="297" r:id="rId3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09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46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24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07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2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8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3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63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6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61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32E2-49F8-4C4E-9E7F-D9719B8027A0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7C93-1EF7-440F-9413-97A980408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14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000" b="1" dirty="0">
                <a:solidFill>
                  <a:srgbClr val="002060"/>
                </a:solidFill>
                <a:latin typeface="Agency FB" panose="020B0503020202020204" pitchFamily="34" charset="0"/>
              </a:rPr>
              <a:t>POWERBASE BEGINNERS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264647"/>
            <a:ext cx="9144000" cy="1655762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rgbClr val="002060"/>
                </a:solidFill>
                <a:latin typeface="Agency FB" panose="020B0503020202020204" pitchFamily="34" charset="0"/>
              </a:rPr>
              <a:t>Review units 1-4</a:t>
            </a:r>
          </a:p>
        </p:txBody>
      </p:sp>
    </p:spTree>
    <p:extLst>
      <p:ext uri="{BB962C8B-B14F-4D97-AF65-F5344CB8AC3E}">
        <p14:creationId xmlns:p14="http://schemas.microsoft.com/office/powerpoint/2010/main" val="1562987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1878" y="365125"/>
            <a:ext cx="10571922" cy="2285310"/>
          </a:xfrm>
        </p:spPr>
        <p:txBody>
          <a:bodyPr>
            <a:normAutofit/>
          </a:bodyPr>
          <a:lstStyle/>
          <a:p>
            <a:pPr algn="ctr"/>
            <a:r>
              <a:rPr lang="nl-NL" sz="8800" b="1" dirty="0">
                <a:solidFill>
                  <a:srgbClr val="00B050"/>
                </a:solidFill>
                <a:latin typeface="Agency FB" panose="020B0503020202020204" pitchFamily="34" charset="0"/>
              </a:rPr>
              <a:t>Can I help you?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1" y="3242136"/>
            <a:ext cx="4541518" cy="3022174"/>
          </a:xfrm>
        </p:spPr>
      </p:pic>
    </p:spTree>
    <p:extLst>
      <p:ext uri="{BB962C8B-B14F-4D97-AF65-F5344CB8AC3E}">
        <p14:creationId xmlns:p14="http://schemas.microsoft.com/office/powerpoint/2010/main" val="337746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377" y="796973"/>
            <a:ext cx="8682230" cy="551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3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b="1" dirty="0">
                <a:solidFill>
                  <a:srgbClr val="7030A0"/>
                </a:solidFill>
                <a:latin typeface="Agency FB" panose="020B0503020202020204" pitchFamily="34" charset="0"/>
              </a:rPr>
              <a:t>How do you spell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020" y="1813388"/>
            <a:ext cx="6426257" cy="4813490"/>
          </a:xfrm>
        </p:spPr>
      </p:pic>
    </p:spTree>
    <p:extLst>
      <p:ext uri="{BB962C8B-B14F-4D97-AF65-F5344CB8AC3E}">
        <p14:creationId xmlns:p14="http://schemas.microsoft.com/office/powerpoint/2010/main" val="201323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b="1" dirty="0">
                <a:solidFill>
                  <a:srgbClr val="7030A0"/>
                </a:solidFill>
                <a:latin typeface="Agency FB" panose="020B0503020202020204" pitchFamily="34" charset="0"/>
              </a:rPr>
              <a:t>How do you spell</a:t>
            </a:r>
            <a:endParaRPr lang="nl-NL" sz="6600" dirty="0">
              <a:solidFill>
                <a:srgbClr val="7030A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3849366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910" y="-92523"/>
            <a:ext cx="4988585" cy="69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63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695" y="114477"/>
            <a:ext cx="6679095" cy="67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0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530508"/>
            <a:ext cx="7978680" cy="59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12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>
                <a:solidFill>
                  <a:srgbClr val="C00000"/>
                </a:solidFill>
                <a:latin typeface="Agency FB" panose="020B0503020202020204" pitchFamily="34" charset="0"/>
              </a:rPr>
              <a:t>What’s this?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83" y="2232924"/>
            <a:ext cx="5470671" cy="3802116"/>
          </a:xfrm>
        </p:spPr>
      </p:pic>
    </p:spTree>
    <p:extLst>
      <p:ext uri="{BB962C8B-B14F-4D97-AF65-F5344CB8AC3E}">
        <p14:creationId xmlns:p14="http://schemas.microsoft.com/office/powerpoint/2010/main" val="371988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33" y="-556591"/>
            <a:ext cx="10502567" cy="78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3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681" y="146793"/>
            <a:ext cx="5602780" cy="654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0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819" y="1569853"/>
            <a:ext cx="7193730" cy="267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05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861" y="90434"/>
            <a:ext cx="4808534" cy="676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20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4" y="296594"/>
            <a:ext cx="6355997" cy="635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60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  <a:latin typeface="Agency FB" panose="020B0503020202020204" pitchFamily="34" charset="0"/>
              </a:rPr>
              <a:t>How do you say that in English?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378" y="1618256"/>
            <a:ext cx="5014170" cy="5127101"/>
          </a:xfrm>
        </p:spPr>
      </p:pic>
    </p:spTree>
    <p:extLst>
      <p:ext uri="{BB962C8B-B14F-4D97-AF65-F5344CB8AC3E}">
        <p14:creationId xmlns:p14="http://schemas.microsoft.com/office/powerpoint/2010/main" val="624698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  <a:latin typeface="Agency FB" panose="020B0503020202020204" pitchFamily="34" charset="0"/>
              </a:rPr>
              <a:t>How do you say that in English?</a:t>
            </a:r>
            <a:endParaRPr lang="nl-NL" sz="60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53" y="2715065"/>
            <a:ext cx="9772115" cy="2426778"/>
          </a:xfrm>
        </p:spPr>
      </p:pic>
    </p:spTree>
    <p:extLst>
      <p:ext uri="{BB962C8B-B14F-4D97-AF65-F5344CB8AC3E}">
        <p14:creationId xmlns:p14="http://schemas.microsoft.com/office/powerpoint/2010/main" val="2866730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b="1" dirty="0">
                <a:solidFill>
                  <a:srgbClr val="00B0F0"/>
                </a:solidFill>
                <a:latin typeface="Agency FB" panose="020B0503020202020204" pitchFamily="34" charset="0"/>
              </a:rPr>
              <a:t>How do you say that in English?</a:t>
            </a:r>
            <a:endParaRPr lang="nl-NL" sz="6600" dirty="0">
              <a:solidFill>
                <a:srgbClr val="00B0F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403" y="2079199"/>
            <a:ext cx="6604909" cy="3698750"/>
          </a:xfrm>
        </p:spPr>
      </p:pic>
    </p:spTree>
    <p:extLst>
      <p:ext uri="{BB962C8B-B14F-4D97-AF65-F5344CB8AC3E}">
        <p14:creationId xmlns:p14="http://schemas.microsoft.com/office/powerpoint/2010/main" val="3399795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How do you say that in English?</a:t>
            </a:r>
            <a:endParaRPr lang="nl-NL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582" y="2044839"/>
            <a:ext cx="5172609" cy="4445880"/>
          </a:xfrm>
        </p:spPr>
      </p:pic>
    </p:spTree>
    <p:extLst>
      <p:ext uri="{BB962C8B-B14F-4D97-AF65-F5344CB8AC3E}">
        <p14:creationId xmlns:p14="http://schemas.microsoft.com/office/powerpoint/2010/main" val="4194001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226" y="532951"/>
            <a:ext cx="6340248" cy="574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9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914" y="708219"/>
            <a:ext cx="5998477" cy="558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77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29" y="500269"/>
            <a:ext cx="6019801" cy="601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36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b="1" dirty="0">
                <a:solidFill>
                  <a:schemeClr val="accent6">
                    <a:lumMod val="75000"/>
                  </a:schemeClr>
                </a:solidFill>
                <a:latin typeface="Agency FB" panose="020B0503020202020204" pitchFamily="34" charset="0"/>
              </a:rPr>
              <a:t>Can I ___________ to Tom, please?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887" y="2239617"/>
            <a:ext cx="4105967" cy="3937345"/>
          </a:xfrm>
        </p:spPr>
      </p:pic>
    </p:spTree>
    <p:extLst>
      <p:ext uri="{BB962C8B-B14F-4D97-AF65-F5344CB8AC3E}">
        <p14:creationId xmlns:p14="http://schemas.microsoft.com/office/powerpoint/2010/main" val="6426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965" y="1267454"/>
            <a:ext cx="6447867" cy="427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432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>
                <a:solidFill>
                  <a:schemeClr val="tx2"/>
                </a:solidFill>
                <a:latin typeface="Agency FB" panose="020B0503020202020204" pitchFamily="34" charset="0"/>
              </a:rPr>
              <a:t>What’s _____ name?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531" y="1831594"/>
            <a:ext cx="6255026" cy="4607710"/>
          </a:xfrm>
        </p:spPr>
      </p:pic>
    </p:spTree>
    <p:extLst>
      <p:ext uri="{BB962C8B-B14F-4D97-AF65-F5344CB8AC3E}">
        <p14:creationId xmlns:p14="http://schemas.microsoft.com/office/powerpoint/2010/main" val="1790689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>
                <a:solidFill>
                  <a:srgbClr val="00B050"/>
                </a:solidFill>
                <a:latin typeface="Agency FB" panose="020B0503020202020204" pitchFamily="34" charset="0"/>
              </a:rPr>
              <a:t>Are you _____ 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17" y="2454822"/>
            <a:ext cx="5229937" cy="3467676"/>
          </a:xfrm>
        </p:spPr>
      </p:pic>
    </p:spTree>
    <p:extLst>
      <p:ext uri="{BB962C8B-B14F-4D97-AF65-F5344CB8AC3E}">
        <p14:creationId xmlns:p14="http://schemas.microsoft.com/office/powerpoint/2010/main" val="3705991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_____ we meet tomorrow?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104" y="2194700"/>
            <a:ext cx="4638743" cy="3474579"/>
          </a:xfrm>
        </p:spPr>
      </p:pic>
    </p:spTree>
    <p:extLst>
      <p:ext uri="{BB962C8B-B14F-4D97-AF65-F5344CB8AC3E}">
        <p14:creationId xmlns:p14="http://schemas.microsoft.com/office/powerpoint/2010/main" val="311488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b="1" dirty="0">
                <a:solidFill>
                  <a:srgbClr val="7030A0"/>
                </a:solidFill>
                <a:latin typeface="Agency FB" panose="020B0503020202020204" pitchFamily="34" charset="0"/>
              </a:rPr>
              <a:t>Can you ___________ again, please?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403" y="3122661"/>
            <a:ext cx="4265194" cy="3953999"/>
          </a:xfrm>
        </p:spPr>
      </p:pic>
    </p:spTree>
    <p:extLst>
      <p:ext uri="{BB962C8B-B14F-4D97-AF65-F5344CB8AC3E}">
        <p14:creationId xmlns:p14="http://schemas.microsoft.com/office/powerpoint/2010/main" val="2230117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>
                <a:solidFill>
                  <a:srgbClr val="FF0000"/>
                </a:solidFill>
                <a:latin typeface="Agency FB" panose="020B0503020202020204" pitchFamily="34" charset="0"/>
              </a:rPr>
              <a:t>_____ a taxi, please?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30" y="2341737"/>
            <a:ext cx="4727251" cy="3482288"/>
          </a:xfrm>
        </p:spPr>
      </p:pic>
    </p:spTree>
    <p:extLst>
      <p:ext uri="{BB962C8B-B14F-4D97-AF65-F5344CB8AC3E}">
        <p14:creationId xmlns:p14="http://schemas.microsoft.com/office/powerpoint/2010/main" val="2262314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915" y="179297"/>
            <a:ext cx="7628349" cy="63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68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236" y="861391"/>
            <a:ext cx="8989515" cy="514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7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" y="422802"/>
            <a:ext cx="10891602" cy="61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5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3" y="465680"/>
            <a:ext cx="8309113" cy="625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794" y="0"/>
            <a:ext cx="5068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4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0661" y="1762539"/>
            <a:ext cx="10373139" cy="139147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9800" b="1" dirty="0">
                <a:solidFill>
                  <a:srgbClr val="FF0000"/>
                </a:solidFill>
                <a:latin typeface="Agency FB" panose="020B0503020202020204" pitchFamily="34" charset="0"/>
              </a:rPr>
              <a:t>Do you remember?</a:t>
            </a:r>
            <a:br>
              <a:rPr lang="nl-NL" sz="8000" b="1" dirty="0">
                <a:solidFill>
                  <a:srgbClr val="FF0000"/>
                </a:solidFill>
                <a:latin typeface="Agency FB" panose="020B0503020202020204" pitchFamily="34" charset="0"/>
              </a:rPr>
            </a:br>
            <a:br>
              <a:rPr lang="nl-NL" sz="8000" b="1" dirty="0">
                <a:solidFill>
                  <a:srgbClr val="FF0000"/>
                </a:solidFill>
                <a:latin typeface="Agency FB" panose="020B0503020202020204" pitchFamily="34" charset="0"/>
              </a:rPr>
            </a:br>
            <a:endParaRPr lang="nl-NL" sz="8000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92" y="2901687"/>
            <a:ext cx="5193475" cy="301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7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443" y="1312469"/>
            <a:ext cx="7172077" cy="401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0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965" y="6707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8800" b="1" dirty="0">
                <a:solidFill>
                  <a:srgbClr val="0070C0"/>
                </a:solidFill>
                <a:latin typeface="Agency FB" panose="020B0503020202020204" pitchFamily="34" charset="0"/>
              </a:rPr>
              <a:t>How much is it?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8" y="1996324"/>
            <a:ext cx="4598503" cy="5208730"/>
          </a:xfrm>
        </p:spPr>
      </p:pic>
    </p:spTree>
    <p:extLst>
      <p:ext uri="{BB962C8B-B14F-4D97-AF65-F5344CB8AC3E}">
        <p14:creationId xmlns:p14="http://schemas.microsoft.com/office/powerpoint/2010/main" val="8101762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96</Words>
  <Application>Microsoft Office PowerPoint</Application>
  <PresentationFormat>Breedbeeld</PresentationFormat>
  <Paragraphs>18</Paragraphs>
  <Slides>36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41" baseType="lpstr">
      <vt:lpstr>Agency FB</vt:lpstr>
      <vt:lpstr>Arial</vt:lpstr>
      <vt:lpstr>Calibri</vt:lpstr>
      <vt:lpstr>Calibri Light</vt:lpstr>
      <vt:lpstr>Kantoorthema</vt:lpstr>
      <vt:lpstr>POWERBASE BEGINNERS</vt:lpstr>
      <vt:lpstr>PowerPoint-presentatie</vt:lpstr>
      <vt:lpstr>PowerPoint-presentatie</vt:lpstr>
      <vt:lpstr>PowerPoint-presentatie</vt:lpstr>
      <vt:lpstr>PowerPoint-presentatie</vt:lpstr>
      <vt:lpstr>PowerPoint-presentatie</vt:lpstr>
      <vt:lpstr>Do you remember?  </vt:lpstr>
      <vt:lpstr>PowerPoint-presentatie</vt:lpstr>
      <vt:lpstr>How much is it?</vt:lpstr>
      <vt:lpstr>Can I help you?</vt:lpstr>
      <vt:lpstr>PowerPoint-presentatie</vt:lpstr>
      <vt:lpstr>How do you spell</vt:lpstr>
      <vt:lpstr>How do you spell</vt:lpstr>
      <vt:lpstr>PowerPoint-presentatie</vt:lpstr>
      <vt:lpstr>PowerPoint-presentatie</vt:lpstr>
      <vt:lpstr>PowerPoint-presentatie</vt:lpstr>
      <vt:lpstr>What’s this?</vt:lpstr>
      <vt:lpstr>PowerPoint-presentatie</vt:lpstr>
      <vt:lpstr>PowerPoint-presentatie</vt:lpstr>
      <vt:lpstr>PowerPoint-presentatie</vt:lpstr>
      <vt:lpstr>PowerPoint-presentatie</vt:lpstr>
      <vt:lpstr>How do you say that in English?</vt:lpstr>
      <vt:lpstr>How do you say that in English?</vt:lpstr>
      <vt:lpstr>How do you say that in English?</vt:lpstr>
      <vt:lpstr>How do you say that in English?</vt:lpstr>
      <vt:lpstr>PowerPoint-presentatie</vt:lpstr>
      <vt:lpstr>PowerPoint-presentatie</vt:lpstr>
      <vt:lpstr>PowerPoint-presentatie</vt:lpstr>
      <vt:lpstr>Can I ___________ to Tom, please?</vt:lpstr>
      <vt:lpstr>What’s _____ name?</vt:lpstr>
      <vt:lpstr>Are you _____ ?</vt:lpstr>
      <vt:lpstr>_____ we meet tomorrow?</vt:lpstr>
      <vt:lpstr>Can you ___________ again, please?</vt:lpstr>
      <vt:lpstr>_____ a taxi, please?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POWERBASE BEGINNERS</dc:title>
  <dc:creator>Anna Kielczewska</dc:creator>
  <cp:lastModifiedBy>Anna Kielczewska</cp:lastModifiedBy>
  <cp:revision>12</cp:revision>
  <dcterms:created xsi:type="dcterms:W3CDTF">2016-09-01T08:22:01Z</dcterms:created>
  <dcterms:modified xsi:type="dcterms:W3CDTF">2016-09-01T10:05:14Z</dcterms:modified>
</cp:coreProperties>
</file>